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70" r:id="rId13"/>
    <p:sldId id="271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CF0AF-E1FC-4C1A-A9F9-7EAF4FC59241}" type="datetimeFigureOut">
              <a:rPr lang="ru-RU" smtClean="0"/>
              <a:t>26.02.2012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04C2A-855F-4104-B9E5-EC1652DBC1D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lum bright="60000"/>
          </a:blip>
          <a:srcRect/>
          <a:stretch>
            <a:fillRect/>
          </a:stretch>
        </p:blipFill>
        <p:spPr bwMode="auto">
          <a:xfrm>
            <a:off x="0" y="2214554"/>
            <a:ext cx="3071802" cy="230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>
            <a:lum bright="60000"/>
          </a:blip>
          <a:srcRect/>
          <a:stretch>
            <a:fillRect/>
          </a:stretch>
        </p:blipFill>
        <p:spPr bwMode="auto">
          <a:xfrm>
            <a:off x="0" y="4500570"/>
            <a:ext cx="3140485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lum bright="60000"/>
          </a:blip>
          <a:srcRect/>
          <a:stretch>
            <a:fillRect/>
          </a:stretch>
        </p:blipFill>
        <p:spPr bwMode="auto">
          <a:xfrm>
            <a:off x="0" y="0"/>
            <a:ext cx="3357522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lum bright="60000"/>
          </a:blip>
          <a:srcRect/>
          <a:stretch>
            <a:fillRect/>
          </a:stretch>
        </p:blipFill>
        <p:spPr bwMode="auto">
          <a:xfrm>
            <a:off x="3071802" y="4643445"/>
            <a:ext cx="3143272" cy="2214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lum bright="60000"/>
          </a:blip>
          <a:srcRect/>
          <a:stretch>
            <a:fillRect/>
          </a:stretch>
        </p:blipFill>
        <p:spPr bwMode="auto">
          <a:xfrm>
            <a:off x="6194464" y="4643446"/>
            <a:ext cx="2949536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lum bright="60000"/>
          </a:blip>
          <a:srcRect/>
          <a:stretch>
            <a:fillRect/>
          </a:stretch>
        </p:blipFill>
        <p:spPr bwMode="auto">
          <a:xfrm>
            <a:off x="6143605" y="2428868"/>
            <a:ext cx="3000395" cy="225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lum bright="60000"/>
          </a:blip>
          <a:srcRect/>
          <a:stretch>
            <a:fillRect/>
          </a:stretch>
        </p:blipFill>
        <p:spPr bwMode="auto">
          <a:xfrm>
            <a:off x="3071802" y="2428868"/>
            <a:ext cx="3084511" cy="2262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lum bright="60000"/>
          </a:blip>
          <a:srcRect/>
          <a:stretch>
            <a:fillRect/>
          </a:stretch>
        </p:blipFill>
        <p:spPr bwMode="auto">
          <a:xfrm>
            <a:off x="5504829" y="0"/>
            <a:ext cx="3639171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lum bright="60000"/>
          </a:blip>
          <a:srcRect/>
          <a:stretch>
            <a:fillRect/>
          </a:stretch>
        </p:blipFill>
        <p:spPr bwMode="auto">
          <a:xfrm>
            <a:off x="2786050" y="0"/>
            <a:ext cx="3684377" cy="2459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5992"/>
            <a:ext cx="7772400" cy="178595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«Наша новая школа» </a:t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Одинцовском районе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http://img-fotki.yandex.ru/get/4404/goshko61.a5/0_4b2b2_48201035_X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74242" cy="5429288"/>
          </a:xfrm>
          <a:prstGeom prst="rect">
            <a:avLst/>
          </a:prstGeom>
          <a:noFill/>
        </p:spPr>
      </p:pic>
      <p:pic>
        <p:nvPicPr>
          <p:cNvPr id="8" name="Picture 4" descr="http://img-fotki.yandex.ru/get/5307/37221079.12f/0_5d33f_67fdd857_X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928670"/>
            <a:ext cx="7181832" cy="4797239"/>
          </a:xfrm>
          <a:prstGeom prst="rect">
            <a:avLst/>
          </a:prstGeom>
          <a:noFill/>
        </p:spPr>
      </p:pic>
      <p:pic>
        <p:nvPicPr>
          <p:cNvPr id="22536" name="Picture 8" descr="http://img-fotki.yandex.ru/get/4409/37221079.12f/0_5d35a_520d012d_X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7194"/>
            <a:ext cx="9144000" cy="6107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g 004.jpg"/>
          <p:cNvPicPr>
            <a:picLocks noChangeAspect="1" noChangeArrowheads="1"/>
          </p:cNvPicPr>
          <p:nvPr/>
        </p:nvPicPr>
        <p:blipFill>
          <a:blip r:embed="rId2">
            <a:lum bright="60000"/>
          </a:blip>
          <a:srcRect/>
          <a:stretch>
            <a:fillRect/>
          </a:stretch>
        </p:blipFill>
        <p:spPr bwMode="auto">
          <a:xfrm>
            <a:off x="5643570" y="4572008"/>
            <a:ext cx="3500430" cy="2285992"/>
          </a:xfrm>
          <a:prstGeom prst="rect">
            <a:avLst/>
          </a:prstGeom>
          <a:noFill/>
        </p:spPr>
      </p:pic>
      <p:pic>
        <p:nvPicPr>
          <p:cNvPr id="2056" name="Picture 8" descr="http://odinuni.ru/images/stories/gymnazia/gnews/gnews153/Photo-04.jpg"/>
          <p:cNvPicPr>
            <a:picLocks noChangeAspect="1" noChangeArrowheads="1"/>
          </p:cNvPicPr>
          <p:nvPr/>
        </p:nvPicPr>
        <p:blipFill>
          <a:blip r:embed="rId3" cstate="print">
            <a:lum bright="60000"/>
          </a:blip>
          <a:srcRect/>
          <a:stretch>
            <a:fillRect/>
          </a:stretch>
        </p:blipFill>
        <p:spPr bwMode="auto">
          <a:xfrm>
            <a:off x="2547902" y="4500570"/>
            <a:ext cx="3143240" cy="2357430"/>
          </a:xfrm>
          <a:prstGeom prst="rect">
            <a:avLst/>
          </a:prstGeom>
          <a:noFill/>
        </p:spPr>
      </p:pic>
      <p:pic>
        <p:nvPicPr>
          <p:cNvPr id="2058" name="Picture 10" descr="http://odinuni.ru/images/stories/gymnazia/gnews/gnews147/Photo-02.jpg"/>
          <p:cNvPicPr>
            <a:picLocks noChangeAspect="1" noChangeArrowheads="1"/>
          </p:cNvPicPr>
          <p:nvPr/>
        </p:nvPicPr>
        <p:blipFill>
          <a:blip r:embed="rId4" cstate="print">
            <a:lum bright="60000"/>
          </a:blip>
          <a:srcRect/>
          <a:stretch>
            <a:fillRect/>
          </a:stretch>
        </p:blipFill>
        <p:spPr bwMode="auto">
          <a:xfrm>
            <a:off x="2571736" y="2250234"/>
            <a:ext cx="3071834" cy="2303876"/>
          </a:xfrm>
          <a:prstGeom prst="rect">
            <a:avLst/>
          </a:prstGeom>
          <a:noFill/>
        </p:spPr>
      </p:pic>
      <p:pic>
        <p:nvPicPr>
          <p:cNvPr id="2062" name="Picture 14" descr="http://odinuni.ru/images/stories/gymnazia/gnews/gnews128/Photo-015.jpg"/>
          <p:cNvPicPr>
            <a:picLocks noChangeAspect="1" noChangeArrowheads="1"/>
          </p:cNvPicPr>
          <p:nvPr/>
        </p:nvPicPr>
        <p:blipFill>
          <a:blip r:embed="rId5">
            <a:lum bright="60000"/>
          </a:blip>
          <a:srcRect/>
          <a:stretch>
            <a:fillRect/>
          </a:stretch>
        </p:blipFill>
        <p:spPr bwMode="auto">
          <a:xfrm>
            <a:off x="5592317" y="2214554"/>
            <a:ext cx="3551683" cy="2357430"/>
          </a:xfrm>
          <a:prstGeom prst="rect">
            <a:avLst/>
          </a:prstGeom>
          <a:noFill/>
        </p:spPr>
      </p:pic>
      <p:pic>
        <p:nvPicPr>
          <p:cNvPr id="2064" name="Picture 16" descr="http://odinuni.ru/images/stories/gymnazia/gnews/gnews108/Photo-05.jpg"/>
          <p:cNvPicPr>
            <a:picLocks noChangeAspect="1" noChangeArrowheads="1"/>
          </p:cNvPicPr>
          <p:nvPr/>
        </p:nvPicPr>
        <p:blipFill>
          <a:blip r:embed="rId6">
            <a:lum bright="60000"/>
          </a:blip>
          <a:srcRect/>
          <a:stretch>
            <a:fillRect/>
          </a:stretch>
        </p:blipFill>
        <p:spPr bwMode="auto">
          <a:xfrm>
            <a:off x="3357554" y="0"/>
            <a:ext cx="2928943" cy="2196708"/>
          </a:xfrm>
          <a:prstGeom prst="rect">
            <a:avLst/>
          </a:prstGeom>
          <a:noFill/>
        </p:spPr>
      </p:pic>
      <p:pic>
        <p:nvPicPr>
          <p:cNvPr id="22" name="Picture 4" descr="all3.jpg"/>
          <p:cNvPicPr>
            <a:picLocks noChangeAspect="1" noChangeArrowheads="1"/>
          </p:cNvPicPr>
          <p:nvPr/>
        </p:nvPicPr>
        <p:blipFill>
          <a:blip r:embed="rId7">
            <a:lum bright="60000"/>
          </a:blip>
          <a:srcRect/>
          <a:stretch>
            <a:fillRect/>
          </a:stretch>
        </p:blipFill>
        <p:spPr bwMode="auto">
          <a:xfrm>
            <a:off x="5643570" y="0"/>
            <a:ext cx="3500430" cy="2323410"/>
          </a:xfrm>
          <a:prstGeom prst="rect">
            <a:avLst/>
          </a:prstGeom>
          <a:noFill/>
        </p:spPr>
      </p:pic>
      <p:pic>
        <p:nvPicPr>
          <p:cNvPr id="23" name="Picture 6" descr="http://odinuni.ru/images/stories/gymnazia/gnews/gnews166/Photo-019.jpg"/>
          <p:cNvPicPr>
            <a:picLocks noChangeAspect="1" noChangeArrowheads="1"/>
          </p:cNvPicPr>
          <p:nvPr/>
        </p:nvPicPr>
        <p:blipFill>
          <a:blip r:embed="rId8">
            <a:lum bright="60000"/>
          </a:blip>
          <a:srcRect/>
          <a:stretch>
            <a:fillRect/>
          </a:stretch>
        </p:blipFill>
        <p:spPr bwMode="auto">
          <a:xfrm>
            <a:off x="0" y="4534589"/>
            <a:ext cx="3500430" cy="2323411"/>
          </a:xfrm>
          <a:prstGeom prst="rect">
            <a:avLst/>
          </a:prstGeom>
          <a:noFill/>
        </p:spPr>
      </p:pic>
      <p:pic>
        <p:nvPicPr>
          <p:cNvPr id="24" name="Picture 12" descr="http://odinuni.ru/images/stories/gymnazia/gnews/gnews146/Photo-02.jpg"/>
          <p:cNvPicPr>
            <a:picLocks noChangeAspect="1" noChangeArrowheads="1"/>
          </p:cNvPicPr>
          <p:nvPr/>
        </p:nvPicPr>
        <p:blipFill>
          <a:blip r:embed="rId9" cstate="print">
            <a:lum bright="60000"/>
          </a:blip>
          <a:srcRect/>
          <a:stretch>
            <a:fillRect/>
          </a:stretch>
        </p:blipFill>
        <p:spPr bwMode="auto">
          <a:xfrm>
            <a:off x="0" y="2357430"/>
            <a:ext cx="3143272" cy="2357430"/>
          </a:xfrm>
          <a:prstGeom prst="rect">
            <a:avLst/>
          </a:prstGeom>
          <a:noFill/>
        </p:spPr>
      </p:pic>
      <p:pic>
        <p:nvPicPr>
          <p:cNvPr id="25" name="Picture 18" descr="http://odinuni.ru/images/stories/gymnazia/gnews/gnews103/Photo-016.jpg"/>
          <p:cNvPicPr>
            <a:picLocks noChangeAspect="1" noChangeArrowheads="1"/>
          </p:cNvPicPr>
          <p:nvPr/>
        </p:nvPicPr>
        <p:blipFill>
          <a:blip r:embed="rId10">
            <a:lum bright="60000"/>
          </a:blip>
          <a:srcRect/>
          <a:stretch>
            <a:fillRect/>
          </a:stretch>
        </p:blipFill>
        <p:spPr bwMode="auto">
          <a:xfrm>
            <a:off x="0" y="0"/>
            <a:ext cx="3524228" cy="236123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215370" cy="135732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Зареченская средняя общеобразовательная школа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0"/>
            <a:ext cx="9144000" cy="16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6626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87958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857232"/>
            <a:ext cx="5356231" cy="521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357430"/>
            <a:ext cx="759195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1071546"/>
            <a:ext cx="7358114" cy="488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8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52805" y="0"/>
            <a:ext cx="10324627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80629" y="0"/>
            <a:ext cx="103246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71700" y="-259763"/>
            <a:ext cx="10715700" cy="711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01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3" y="1"/>
            <a:ext cx="5374817" cy="6799520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sp>
        <p:nvSpPr>
          <p:cNvPr id="5" name="Овал 4"/>
          <p:cNvSpPr/>
          <p:nvPr/>
        </p:nvSpPr>
        <p:spPr>
          <a:xfrm>
            <a:off x="1907704" y="0"/>
            <a:ext cx="5544616" cy="13407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041" y="2492896"/>
            <a:ext cx="8785918" cy="1872208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39" presetClass="entr" presetSubtype="0" accel="10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6813"/>
            <a:ext cx="4752528" cy="6844374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sp>
        <p:nvSpPr>
          <p:cNvPr id="5" name="Овал 4"/>
          <p:cNvSpPr/>
          <p:nvPr/>
        </p:nvSpPr>
        <p:spPr>
          <a:xfrm>
            <a:off x="1907704" y="2420888"/>
            <a:ext cx="5256584" cy="16561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004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5277" y="2636912"/>
            <a:ext cx="9274554" cy="1584176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g 004.jpg"/>
          <p:cNvPicPr>
            <a:picLocks noChangeAspect="1" noChangeArrowheads="1"/>
          </p:cNvPicPr>
          <p:nvPr/>
        </p:nvPicPr>
        <p:blipFill>
          <a:blip r:embed="rId2">
            <a:lum bright="60000"/>
          </a:blip>
          <a:srcRect/>
          <a:stretch>
            <a:fillRect/>
          </a:stretch>
        </p:blipFill>
        <p:spPr bwMode="auto">
          <a:xfrm>
            <a:off x="5643570" y="4572008"/>
            <a:ext cx="3500430" cy="2285992"/>
          </a:xfrm>
          <a:prstGeom prst="rect">
            <a:avLst/>
          </a:prstGeom>
          <a:noFill/>
        </p:spPr>
      </p:pic>
      <p:pic>
        <p:nvPicPr>
          <p:cNvPr id="2056" name="Picture 8" descr="http://odinuni.ru/images/stories/gymnazia/gnews/gnews153/Photo-04.jpg"/>
          <p:cNvPicPr>
            <a:picLocks noChangeAspect="1" noChangeArrowheads="1"/>
          </p:cNvPicPr>
          <p:nvPr/>
        </p:nvPicPr>
        <p:blipFill>
          <a:blip r:embed="rId3" cstate="print">
            <a:lum bright="60000"/>
          </a:blip>
          <a:srcRect/>
          <a:stretch>
            <a:fillRect/>
          </a:stretch>
        </p:blipFill>
        <p:spPr bwMode="auto">
          <a:xfrm>
            <a:off x="2547902" y="4500570"/>
            <a:ext cx="3143240" cy="2357430"/>
          </a:xfrm>
          <a:prstGeom prst="rect">
            <a:avLst/>
          </a:prstGeom>
          <a:noFill/>
        </p:spPr>
      </p:pic>
      <p:pic>
        <p:nvPicPr>
          <p:cNvPr id="2058" name="Picture 10" descr="http://odinuni.ru/images/stories/gymnazia/gnews/gnews147/Photo-02.jpg"/>
          <p:cNvPicPr>
            <a:picLocks noChangeAspect="1" noChangeArrowheads="1"/>
          </p:cNvPicPr>
          <p:nvPr/>
        </p:nvPicPr>
        <p:blipFill>
          <a:blip r:embed="rId4" cstate="print">
            <a:lum bright="60000"/>
          </a:blip>
          <a:srcRect/>
          <a:stretch>
            <a:fillRect/>
          </a:stretch>
        </p:blipFill>
        <p:spPr bwMode="auto">
          <a:xfrm>
            <a:off x="2571736" y="2250234"/>
            <a:ext cx="3071834" cy="2303876"/>
          </a:xfrm>
          <a:prstGeom prst="rect">
            <a:avLst/>
          </a:prstGeom>
          <a:noFill/>
        </p:spPr>
      </p:pic>
      <p:pic>
        <p:nvPicPr>
          <p:cNvPr id="2062" name="Picture 14" descr="http://odinuni.ru/images/stories/gymnazia/gnews/gnews128/Photo-015.jpg"/>
          <p:cNvPicPr>
            <a:picLocks noChangeAspect="1" noChangeArrowheads="1"/>
          </p:cNvPicPr>
          <p:nvPr/>
        </p:nvPicPr>
        <p:blipFill>
          <a:blip r:embed="rId5">
            <a:lum bright="60000"/>
          </a:blip>
          <a:srcRect/>
          <a:stretch>
            <a:fillRect/>
          </a:stretch>
        </p:blipFill>
        <p:spPr bwMode="auto">
          <a:xfrm>
            <a:off x="5592317" y="2214554"/>
            <a:ext cx="3551683" cy="2357430"/>
          </a:xfrm>
          <a:prstGeom prst="rect">
            <a:avLst/>
          </a:prstGeom>
          <a:noFill/>
        </p:spPr>
      </p:pic>
      <p:pic>
        <p:nvPicPr>
          <p:cNvPr id="2064" name="Picture 16" descr="http://odinuni.ru/images/stories/gymnazia/gnews/gnews108/Photo-05.jpg"/>
          <p:cNvPicPr>
            <a:picLocks noChangeAspect="1" noChangeArrowheads="1"/>
          </p:cNvPicPr>
          <p:nvPr/>
        </p:nvPicPr>
        <p:blipFill>
          <a:blip r:embed="rId6">
            <a:lum bright="60000"/>
          </a:blip>
          <a:srcRect/>
          <a:stretch>
            <a:fillRect/>
          </a:stretch>
        </p:blipFill>
        <p:spPr bwMode="auto">
          <a:xfrm>
            <a:off x="3357554" y="0"/>
            <a:ext cx="2928943" cy="2196708"/>
          </a:xfrm>
          <a:prstGeom prst="rect">
            <a:avLst/>
          </a:prstGeom>
          <a:noFill/>
        </p:spPr>
      </p:pic>
      <p:pic>
        <p:nvPicPr>
          <p:cNvPr id="22" name="Picture 4" descr="all3.jpg"/>
          <p:cNvPicPr>
            <a:picLocks noChangeAspect="1" noChangeArrowheads="1"/>
          </p:cNvPicPr>
          <p:nvPr/>
        </p:nvPicPr>
        <p:blipFill>
          <a:blip r:embed="rId7">
            <a:lum bright="60000"/>
          </a:blip>
          <a:srcRect/>
          <a:stretch>
            <a:fillRect/>
          </a:stretch>
        </p:blipFill>
        <p:spPr bwMode="auto">
          <a:xfrm>
            <a:off x="5643570" y="0"/>
            <a:ext cx="3500430" cy="2323410"/>
          </a:xfrm>
          <a:prstGeom prst="rect">
            <a:avLst/>
          </a:prstGeom>
          <a:noFill/>
        </p:spPr>
      </p:pic>
      <p:pic>
        <p:nvPicPr>
          <p:cNvPr id="23" name="Picture 6" descr="http://odinuni.ru/images/stories/gymnazia/gnews/gnews166/Photo-019.jpg"/>
          <p:cNvPicPr>
            <a:picLocks noChangeAspect="1" noChangeArrowheads="1"/>
          </p:cNvPicPr>
          <p:nvPr/>
        </p:nvPicPr>
        <p:blipFill>
          <a:blip r:embed="rId8">
            <a:lum bright="60000"/>
          </a:blip>
          <a:srcRect/>
          <a:stretch>
            <a:fillRect/>
          </a:stretch>
        </p:blipFill>
        <p:spPr bwMode="auto">
          <a:xfrm>
            <a:off x="0" y="4534589"/>
            <a:ext cx="3500430" cy="2323411"/>
          </a:xfrm>
          <a:prstGeom prst="rect">
            <a:avLst/>
          </a:prstGeom>
          <a:noFill/>
        </p:spPr>
      </p:pic>
      <p:pic>
        <p:nvPicPr>
          <p:cNvPr id="24" name="Picture 12" descr="http://odinuni.ru/images/stories/gymnazia/gnews/gnews146/Photo-02.jpg"/>
          <p:cNvPicPr>
            <a:picLocks noChangeAspect="1" noChangeArrowheads="1"/>
          </p:cNvPicPr>
          <p:nvPr/>
        </p:nvPicPr>
        <p:blipFill>
          <a:blip r:embed="rId9" cstate="print">
            <a:lum bright="60000"/>
          </a:blip>
          <a:srcRect/>
          <a:stretch>
            <a:fillRect/>
          </a:stretch>
        </p:blipFill>
        <p:spPr bwMode="auto">
          <a:xfrm>
            <a:off x="0" y="2357430"/>
            <a:ext cx="3143272" cy="2357430"/>
          </a:xfrm>
          <a:prstGeom prst="rect">
            <a:avLst/>
          </a:prstGeom>
          <a:noFill/>
        </p:spPr>
      </p:pic>
      <p:pic>
        <p:nvPicPr>
          <p:cNvPr id="25" name="Picture 18" descr="http://odinuni.ru/images/stories/gymnazia/gnews/gnews103/Photo-016.jpg"/>
          <p:cNvPicPr>
            <a:picLocks noChangeAspect="1" noChangeArrowheads="1"/>
          </p:cNvPicPr>
          <p:nvPr/>
        </p:nvPicPr>
        <p:blipFill>
          <a:blip r:embed="rId10">
            <a:lum bright="60000"/>
          </a:blip>
          <a:srcRect/>
          <a:stretch>
            <a:fillRect/>
          </a:stretch>
        </p:blipFill>
        <p:spPr bwMode="auto">
          <a:xfrm>
            <a:off x="0" y="0"/>
            <a:ext cx="3524228" cy="236123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215370" cy="135732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ГИМНАЗИЯ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Одинцовского гуманитарного института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914400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42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85794"/>
            <a:ext cx="9144000" cy="531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74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3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img-fotki.yandex.ru/get/4912/37221079.12e/0_5d307_ab66d8e6_X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107906"/>
          </a:xfrm>
          <a:prstGeom prst="rect">
            <a:avLst/>
          </a:prstGeom>
          <a:noFill/>
        </p:spPr>
      </p:pic>
      <p:pic>
        <p:nvPicPr>
          <p:cNvPr id="19460" name="Picture 4" descr="http://img-fotki.yandex.ru/get/5409/37221079.12e/0_5d30b_e3c716cc_X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71480"/>
            <a:ext cx="8324872" cy="5560754"/>
          </a:xfrm>
          <a:prstGeom prst="rect">
            <a:avLst/>
          </a:prstGeom>
          <a:noFill/>
        </p:spPr>
      </p:pic>
      <p:pic>
        <p:nvPicPr>
          <p:cNvPr id="19462" name="Picture 6" descr="http://img-fotki.yandex.ru/get/4409/37221079.12e/0_5d306_4a5c28dd_X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142984"/>
            <a:ext cx="6753236" cy="4510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img-fotki.yandex.ru/get/5212/37221079.12d/0_5d2f6_446f22e6_X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090048"/>
          </a:xfrm>
          <a:prstGeom prst="rect">
            <a:avLst/>
          </a:prstGeom>
          <a:noFill/>
        </p:spPr>
      </p:pic>
      <p:pic>
        <p:nvPicPr>
          <p:cNvPr id="18436" name="Picture 4" descr="http://img-fotki.yandex.ru/get/4517/37221079.12d/0_5d2f9_14085965_X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42"/>
            <a:ext cx="9129617" cy="5643602"/>
          </a:xfrm>
          <a:prstGeom prst="rect">
            <a:avLst/>
          </a:prstGeom>
          <a:noFill/>
        </p:spPr>
      </p:pic>
      <p:pic>
        <p:nvPicPr>
          <p:cNvPr id="18438" name="Picture 6" descr="http://img-fotki.yandex.ru/get/5811/37221079.12d/0_5d2f7_76ca7178_X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29898"/>
            <a:ext cx="9144000" cy="4518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8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4" name="Picture 4" descr="http://img-fotki.yandex.ru/get/4409/37221079.137/0_5d4d9_ba325796_X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090048"/>
          </a:xfrm>
          <a:prstGeom prst="rect">
            <a:avLst/>
          </a:prstGeom>
          <a:noFill/>
        </p:spPr>
      </p:pic>
      <p:pic>
        <p:nvPicPr>
          <p:cNvPr id="6" name="Picture 2" descr="http://img-fotki.yandex.ru/get/5810/37221079.12c/0_5d2bf_3ce19906_X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71480"/>
            <a:ext cx="8501090" cy="5695066"/>
          </a:xfrm>
          <a:prstGeom prst="rect">
            <a:avLst/>
          </a:prstGeom>
          <a:noFill/>
        </p:spPr>
      </p:pic>
      <p:pic>
        <p:nvPicPr>
          <p:cNvPr id="20486" name="Picture 6" descr="http://img-fotki.yandex.ru/get/5307/37221079.137/0_5d4db_ddf4f7d2_X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071546"/>
            <a:ext cx="7186535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img-fotki.yandex.ru/get/4401/goshko61.a4/0_4b1ca_93872a55_X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242" y="642918"/>
            <a:ext cx="9174242" cy="5429288"/>
          </a:xfrm>
          <a:prstGeom prst="rect">
            <a:avLst/>
          </a:prstGeom>
          <a:noFill/>
        </p:spPr>
      </p:pic>
      <p:pic>
        <p:nvPicPr>
          <p:cNvPr id="21510" name="Picture 6" descr="http://img-fotki.yandex.ru/get/5501/goshko61.a4/0_4b1cc_7b0db451_X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00107"/>
            <a:ext cx="8572560" cy="4671377"/>
          </a:xfrm>
          <a:prstGeom prst="rect">
            <a:avLst/>
          </a:prstGeom>
          <a:noFill/>
        </p:spPr>
      </p:pic>
      <p:pic>
        <p:nvPicPr>
          <p:cNvPr id="7" name="Picture 4" descr="http://img-fotki.yandex.ru/get/4701/goshko61.a4/0_4b1cb_41137d2c_X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214422"/>
            <a:ext cx="7824774" cy="4263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8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10</Words>
  <Application>Microsoft Office PowerPoint</Application>
  <PresentationFormat>Экран (4:3)</PresentationFormat>
  <Paragraphs>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«Наша новая школа»  в Одинцовском районе</vt:lpstr>
      <vt:lpstr>Слайд 2</vt:lpstr>
      <vt:lpstr>Слайд 3</vt:lpstr>
      <vt:lpstr>ГИМНАЗИЯ Одинцовского гуманитарного института</vt:lpstr>
      <vt:lpstr>Слайд 5</vt:lpstr>
      <vt:lpstr>Слайд 6</vt:lpstr>
      <vt:lpstr>Слайд 7</vt:lpstr>
      <vt:lpstr>Слайд 8</vt:lpstr>
      <vt:lpstr>Слайд 9</vt:lpstr>
      <vt:lpstr>Слайд 10</vt:lpstr>
      <vt:lpstr>Зареченская средняя общеобразовательная школа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«Наша новая школа»  в Одинцовском районе</dc:title>
  <dc:creator>KrutikovAV</dc:creator>
  <cp:lastModifiedBy>KrutikovAV</cp:lastModifiedBy>
  <cp:revision>19</cp:revision>
  <dcterms:created xsi:type="dcterms:W3CDTF">2012-02-26T11:24:46Z</dcterms:created>
  <dcterms:modified xsi:type="dcterms:W3CDTF">2012-02-26T13:37:32Z</dcterms:modified>
</cp:coreProperties>
</file>